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B AggroOTF Medium"/>
      <p:regular r:id="rId19"/>
    </p:embeddedFont>
    <p:embeddedFont>
      <p:font typeface="Hakgyoansim Allimjang TTF R"/>
      <p:regular r:id="rId20"/>
    </p:embeddedFont>
    <p:embeddedFont>
      <p:font typeface="Pretendard SemiBold"/>
      <p:bold r:id="rId21"/>
    </p:embeddedFont>
    <p:embeddedFont>
      <p:font typeface="Noto Sans CJK KR Medium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8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0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8900" y="7251700"/>
            <a:ext cx="18453100" cy="312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9800" y="1282700"/>
            <a:ext cx="13868400" cy="728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48500" y="8153400"/>
            <a:ext cx="41783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3124200"/>
            <a:ext cx="12065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0" y="6223000"/>
            <a:ext cx="5461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16713200" y="9055100"/>
            <a:ext cx="381000" cy="40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812800" y="8204200"/>
            <a:ext cx="381000" cy="406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705100" y="3657600"/>
            <a:ext cx="128905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9100" b="false" i="false" u="none" strike="noStrike" spc="500">
                <a:solidFill>
                  <a:srgbClr val="363636"/>
                </a:solidFill>
                <a:latin typeface="SB AggroOTF Medium"/>
              </a:rPr>
              <a:t>2</a:t>
            </a:r>
            <a:r>
              <a:rPr lang="ko-KR" sz="9100" b="false" i="false" u="none" strike="noStrike" spc="500">
                <a:solidFill>
                  <a:srgbClr val="363636"/>
                </a:solidFill>
                <a:ea typeface="SB AggroOTF Medium"/>
              </a:rPr>
              <a:t>학기</a:t>
            </a:r>
            <a:r>
              <a:rPr lang="en-US" sz="9100" b="false" i="false" u="none" strike="noStrike" spc="500">
                <a:solidFill>
                  <a:srgbClr val="363636"/>
                </a:solidFill>
                <a:latin typeface="SB AggroOTF Medium"/>
              </a:rPr>
              <a:t> Github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5700" y="6261100"/>
            <a:ext cx="8356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363636"/>
                </a:solidFill>
                <a:latin typeface="Hakgyoansim Allimjang TTF R"/>
              </a:rPr>
              <a:t>2021863026 </a:t>
            </a:r>
            <a:r>
              <a:rPr lang="ko-KR" sz="3700" b="false" i="false" u="none" strike="noStrike">
                <a:solidFill>
                  <a:srgbClr val="363636"/>
                </a:solidFill>
                <a:ea typeface="Hakgyoansim Allimjang TTF R"/>
              </a:rPr>
              <a:t>류연우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39700" y="2603500"/>
            <a:ext cx="6477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17005300" y="1955800"/>
            <a:ext cx="381000" cy="40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06800" y="5676900"/>
            <a:ext cx="546100" cy="54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927100" y="965200"/>
            <a:ext cx="3810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365500"/>
            <a:ext cx="15240000" cy="5905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11/26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수업시간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이내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업로드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2870200"/>
            <a:ext cx="15240000" cy="6997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12/3~ 12/10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8700" y="2006600"/>
            <a:ext cx="86106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빠짐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없이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시간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안에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업로드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 </a:t>
            </a:r>
            <a:r>
              <a:rPr lang="ko-KR" sz="6000" b="false" i="false" u="none" strike="noStrike">
                <a:solidFill>
                  <a:srgbClr val="363636"/>
                </a:solidFill>
                <a:ea typeface="Hakgyoansim Allimjang TTF R"/>
              </a:rPr>
              <a:t>하였습니다</a:t>
            </a: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39000" y="4610100"/>
            <a:ext cx="3797300" cy="236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200" b="false" i="false" u="none" strike="noStrike">
                <a:solidFill>
                  <a:srgbClr val="000000"/>
                </a:solidFill>
                <a:latin typeface="Noto Sans CJK KR Medium"/>
              </a:rPr>
              <a:t>30</a:t>
            </a:r>
            <a:r>
              <a:rPr lang="ko-KR" sz="13200" b="false" i="false" u="none" strike="noStrike">
                <a:solidFill>
                  <a:srgbClr val="000000"/>
                </a:solidFill>
                <a:ea typeface="Noto Sans CJK KR Medium"/>
              </a:rPr>
              <a:t>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1485900" y="-1498600"/>
            <a:ext cx="10337800" cy="1330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12800" y="7632700"/>
            <a:ext cx="622300" cy="62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12800" y="8407400"/>
            <a:ext cx="622300" cy="62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12800" y="9169400"/>
            <a:ext cx="622300" cy="62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37000" y="5499100"/>
            <a:ext cx="393700" cy="39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43400" y="5092700"/>
            <a:ext cx="393700" cy="393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36500" y="2057400"/>
            <a:ext cx="4191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69900" y="2057400"/>
            <a:ext cx="4191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2044700"/>
            <a:ext cx="4191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49400" y="2044700"/>
            <a:ext cx="419100" cy="965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36500" y="3124200"/>
            <a:ext cx="419100" cy="96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69900" y="3124200"/>
            <a:ext cx="419100" cy="965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3111500"/>
            <a:ext cx="419100" cy="965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49400" y="3111500"/>
            <a:ext cx="419100" cy="96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2700000">
            <a:off x="14566900" y="4838700"/>
            <a:ext cx="482600" cy="52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2324100" y="2413000"/>
            <a:ext cx="381000" cy="406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83900" y="7188200"/>
            <a:ext cx="431800" cy="431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841500" y="3784600"/>
            <a:ext cx="100584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0200" b="false" i="false" u="none" strike="noStrike" spc="400">
                <a:solidFill>
                  <a:srgbClr val="363636"/>
                </a:solidFill>
                <a:latin typeface="SB AggroOTF Medium"/>
              </a:rPr>
              <a:t>THANK </a:t>
            </a:r>
            <a:r>
              <a:rPr lang="en-US" sz="10200" b="false" i="false" u="none" strike="noStrike" spc="300">
                <a:solidFill>
                  <a:srgbClr val="363636"/>
                </a:solidFill>
                <a:latin typeface="SB AggroOTF Medium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746500"/>
            <a:ext cx="15240000" cy="4749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9/10 ~ 9/24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771900"/>
            <a:ext cx="15240000" cy="4533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9/24 ~ 10/8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911600"/>
            <a:ext cx="15240000" cy="4483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10/8~ 10/15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4076700"/>
            <a:ext cx="15240000" cy="443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10/15~ 10/29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949700"/>
            <a:ext cx="15240000" cy="3657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10/29~ 11/5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835400"/>
            <a:ext cx="15240000" cy="431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11/5~ 11/12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009900"/>
            <a:ext cx="15240000" cy="6769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11/12~ 11/19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178943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4000" y="3175000"/>
            <a:ext cx="15240000" cy="626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51800" y="1041400"/>
            <a:ext cx="1536700" cy="52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63100" y="1041400"/>
            <a:ext cx="673100" cy="52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02800" y="1130300"/>
            <a:ext cx="39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4200" y="1130300"/>
            <a:ext cx="124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SemiBold"/>
              </a:rPr>
              <a:t>CHAPTER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700" y="1892300"/>
            <a:ext cx="8610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363636"/>
                </a:solidFill>
                <a:latin typeface="Hakgyoansim Allimjang TTF R"/>
              </a:rPr>
              <a:t>11/19~ 11/26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